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92" y="50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FF242-220F-43EF-804C-5623C5D81D76}" type="datetimeFigureOut">
              <a:rPr lang="ko-KR" altLang="en-US" smtClean="0"/>
              <a:t>2015-04-27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037D-D194-407C-8966-C3673A7DD5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9832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FF242-220F-43EF-804C-5623C5D81D76}" type="datetimeFigureOut">
              <a:rPr lang="ko-KR" altLang="en-US" smtClean="0"/>
              <a:t>2015-04-27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037D-D194-407C-8966-C3673A7DD5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1942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FF242-220F-43EF-804C-5623C5D81D76}" type="datetimeFigureOut">
              <a:rPr lang="ko-KR" altLang="en-US" smtClean="0"/>
              <a:t>2015-04-27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037D-D194-407C-8966-C3673A7DD5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5970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FF242-220F-43EF-804C-5623C5D81D76}" type="datetimeFigureOut">
              <a:rPr lang="ko-KR" altLang="en-US" smtClean="0"/>
              <a:t>2015-04-27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037D-D194-407C-8966-C3673A7DD5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3177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FF242-220F-43EF-804C-5623C5D81D76}" type="datetimeFigureOut">
              <a:rPr lang="ko-KR" altLang="en-US" smtClean="0"/>
              <a:t>2015-04-27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037D-D194-407C-8966-C3673A7DD5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3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FF242-220F-43EF-804C-5623C5D81D76}" type="datetimeFigureOut">
              <a:rPr lang="ko-KR" altLang="en-US" smtClean="0"/>
              <a:t>2015-04-27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037D-D194-407C-8966-C3673A7DD5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5068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FF242-220F-43EF-804C-5623C5D81D76}" type="datetimeFigureOut">
              <a:rPr lang="ko-KR" altLang="en-US" smtClean="0"/>
              <a:t>2015-04-27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037D-D194-407C-8966-C3673A7DD5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4164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FF242-220F-43EF-804C-5623C5D81D76}" type="datetimeFigureOut">
              <a:rPr lang="ko-KR" altLang="en-US" smtClean="0"/>
              <a:t>2015-04-27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037D-D194-407C-8966-C3673A7DD5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0338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FF242-220F-43EF-804C-5623C5D81D76}" type="datetimeFigureOut">
              <a:rPr lang="ko-KR" altLang="en-US" smtClean="0"/>
              <a:t>2015-04-27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037D-D194-407C-8966-C3673A7DD5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7818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FF242-220F-43EF-804C-5623C5D81D76}" type="datetimeFigureOut">
              <a:rPr lang="ko-KR" altLang="en-US" smtClean="0"/>
              <a:t>2015-04-27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037D-D194-407C-8966-C3673A7DD5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230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FF242-220F-43EF-804C-5623C5D81D76}" type="datetimeFigureOut">
              <a:rPr lang="ko-KR" altLang="en-US" smtClean="0"/>
              <a:t>2015-04-27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037D-D194-407C-8966-C3673A7DD5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6759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FF242-220F-43EF-804C-5623C5D81D76}" type="datetimeFigureOut">
              <a:rPr lang="ko-KR" altLang="en-US" smtClean="0"/>
              <a:t>2015-04-27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A037D-D194-407C-8966-C3673A7DD5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0117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0648" y="767373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2800" b="1" cap="all" spc="-15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산업체를 위한 장외영향평가서 작성교육</a:t>
            </a:r>
            <a:endParaRPr lang="ko-KR" altLang="en-US" sz="2800" b="1" cap="all" spc="-15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209550" y="107504"/>
            <a:ext cx="6480720" cy="8953920"/>
          </a:xfrm>
          <a:prstGeom prst="roundRect">
            <a:avLst>
              <a:gd name="adj" fmla="val 6869"/>
            </a:avLst>
          </a:prstGeom>
          <a:noFill/>
          <a:ln w="127000" cmpd="thickThin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647208" y="2596790"/>
            <a:ext cx="5574709" cy="6509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000" dirty="0" smtClean="0"/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400" dirty="0" smtClean="0"/>
              <a:t>교육소개 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200" dirty="0" smtClean="0"/>
              <a:t>1. </a:t>
            </a:r>
            <a:r>
              <a:rPr lang="ko-KR" altLang="en-US" sz="1200" dirty="0" smtClean="0"/>
              <a:t>교육내용 </a:t>
            </a:r>
            <a:r>
              <a:rPr lang="en-US" altLang="ko-KR" sz="12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ko-KR" altLang="en-US" sz="1200" dirty="0" smtClean="0"/>
              <a:t>     가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장외영향평가서 개요</a:t>
            </a:r>
            <a:endParaRPr lang="en-US" altLang="ko-KR" sz="1200" dirty="0" smtClean="0"/>
          </a:p>
          <a:p>
            <a:pPr>
              <a:lnSpc>
                <a:spcPct val="150000"/>
              </a:lnSpc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</a:t>
            </a:r>
            <a:r>
              <a:rPr lang="ko-KR" altLang="en-US" sz="1200" dirty="0" smtClean="0"/>
              <a:t>나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장외영향평가서 작성절차 </a:t>
            </a:r>
            <a:endParaRPr lang="en-US" altLang="ko-KR" sz="1200" dirty="0" smtClean="0"/>
          </a:p>
          <a:p>
            <a:pPr>
              <a:lnSpc>
                <a:spcPct val="150000"/>
              </a:lnSpc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</a:t>
            </a:r>
            <a:r>
              <a:rPr lang="ko-KR" altLang="en-US" sz="1200" dirty="0" smtClean="0"/>
              <a:t>다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장외영향평가서 작성</a:t>
            </a:r>
            <a:endParaRPr lang="en-US" altLang="ko-KR" sz="1200" dirty="0" smtClean="0"/>
          </a:p>
          <a:p>
            <a:pPr>
              <a:lnSpc>
                <a:spcPct val="150000"/>
              </a:lnSpc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</a:t>
            </a:r>
            <a:r>
              <a:rPr lang="ko-KR" altLang="en-US" sz="1200" dirty="0" smtClean="0"/>
              <a:t>라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기타 주의사항 </a:t>
            </a:r>
            <a:r>
              <a:rPr lang="en-US" altLang="ko-KR" sz="12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altLang="ko-KR" sz="1200" dirty="0" smtClean="0"/>
              <a:t>2. </a:t>
            </a:r>
            <a:r>
              <a:rPr lang="ko-KR" altLang="en-US" sz="1200" dirty="0" smtClean="0"/>
              <a:t>교육일정 </a:t>
            </a:r>
            <a:r>
              <a:rPr lang="en-US" altLang="ko-KR" sz="1200" dirty="0" smtClean="0"/>
              <a:t>: 2015</a:t>
            </a:r>
            <a:r>
              <a:rPr lang="ko-KR" altLang="en-US" sz="1200" dirty="0" smtClean="0"/>
              <a:t>년 </a:t>
            </a:r>
            <a:r>
              <a:rPr lang="en-US" altLang="ko-KR" sz="1200" dirty="0" smtClean="0"/>
              <a:t>5</a:t>
            </a:r>
            <a:r>
              <a:rPr lang="ko-KR" altLang="en-US" sz="1200" dirty="0" smtClean="0"/>
              <a:t>월 </a:t>
            </a:r>
            <a:r>
              <a:rPr lang="en-US" altLang="ko-KR" sz="1200" dirty="0" smtClean="0"/>
              <a:t>15</a:t>
            </a:r>
            <a:r>
              <a:rPr lang="ko-KR" altLang="en-US" sz="1200" dirty="0" smtClean="0"/>
              <a:t>일 </a:t>
            </a:r>
            <a:r>
              <a:rPr lang="en-US" altLang="ko-KR" sz="1200" dirty="0" smtClean="0"/>
              <a:t>14:00~17:00</a:t>
            </a:r>
            <a:r>
              <a:rPr lang="en-US" altLang="ko-KR" sz="1200" dirty="0" smtClean="0"/>
              <a:t>  </a:t>
            </a:r>
          </a:p>
          <a:p>
            <a:pPr>
              <a:lnSpc>
                <a:spcPct val="150000"/>
              </a:lnSpc>
            </a:pPr>
            <a:r>
              <a:rPr lang="en-US" altLang="ko-KR" sz="1200" dirty="0" smtClean="0"/>
              <a:t>3. </a:t>
            </a:r>
            <a:r>
              <a:rPr lang="ko-KR" altLang="en-US" sz="1200" dirty="0" smtClean="0"/>
              <a:t>교육장소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㈜</a:t>
            </a:r>
            <a:r>
              <a:rPr lang="ko-KR" altLang="en-US" sz="1200" dirty="0" err="1" smtClean="0"/>
              <a:t>셉티코</a:t>
            </a:r>
            <a:r>
              <a:rPr lang="ko-KR" altLang="en-US" sz="1200" dirty="0" smtClean="0"/>
              <a:t> 제 </a:t>
            </a:r>
            <a:r>
              <a:rPr lang="en-US" altLang="ko-KR" sz="1200" dirty="0" smtClean="0"/>
              <a:t>1</a:t>
            </a:r>
            <a:r>
              <a:rPr lang="ko-KR" altLang="en-US" sz="1200" dirty="0" smtClean="0"/>
              <a:t>강의실 </a:t>
            </a:r>
            <a:r>
              <a:rPr lang="en-US" altLang="ko-KR" sz="1200" dirty="0" smtClean="0"/>
              <a:t>        </a:t>
            </a:r>
            <a:endParaRPr lang="en-US" altLang="ko-KR" sz="1200" dirty="0"/>
          </a:p>
          <a:p>
            <a:pPr>
              <a:lnSpc>
                <a:spcPct val="150000"/>
              </a:lnSpc>
            </a:pPr>
            <a:r>
              <a:rPr lang="en-US" altLang="ko-KR" sz="1200" dirty="0"/>
              <a:t>4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참가 신청 </a:t>
            </a:r>
            <a:endParaRPr lang="en-US" altLang="ko-KR" sz="1200" dirty="0" smtClean="0"/>
          </a:p>
          <a:p>
            <a:pPr>
              <a:lnSpc>
                <a:spcPct val="150000"/>
              </a:lnSpc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</a:t>
            </a:r>
            <a:r>
              <a:rPr lang="ko-KR" altLang="en-US" sz="1200" dirty="0" smtClean="0"/>
              <a:t>가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신청방법 </a:t>
            </a:r>
            <a:r>
              <a:rPr lang="en-US" altLang="ko-KR" sz="1200" dirty="0" smtClean="0"/>
              <a:t>–</a:t>
            </a:r>
            <a:r>
              <a:rPr lang="ko-KR" altLang="en-US" sz="1200" dirty="0" smtClean="0"/>
              <a:t>전화 </a:t>
            </a:r>
            <a:r>
              <a:rPr lang="en-US" altLang="ko-KR" sz="1200" dirty="0" smtClean="0"/>
              <a:t>(032-267-7702)</a:t>
            </a:r>
            <a:r>
              <a:rPr lang="ko-KR" altLang="en-US" sz="1200" dirty="0" smtClean="0"/>
              <a:t>메일</a:t>
            </a:r>
            <a:r>
              <a:rPr lang="en-US" altLang="ko-KR" sz="1200" dirty="0" smtClean="0"/>
              <a:t>(opera2me@naver.com)</a:t>
            </a:r>
            <a:r>
              <a:rPr lang="en-US" altLang="ko-KR" sz="12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(</a:t>
            </a:r>
            <a:r>
              <a:rPr lang="ko-KR" altLang="en-US" sz="1200" dirty="0" smtClean="0"/>
              <a:t>기업명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참여자명단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연락처 기입 바람</a:t>
            </a:r>
            <a:r>
              <a:rPr lang="en-US" altLang="ko-KR" sz="1200" dirty="0" smtClean="0"/>
              <a:t>)</a:t>
            </a:r>
            <a:r>
              <a:rPr lang="en-US" altLang="ko-KR" sz="1200" dirty="0" smtClean="0"/>
              <a:t>  </a:t>
            </a:r>
            <a:endParaRPr lang="en-US" altLang="ko-KR" sz="1200" dirty="0" smtClean="0"/>
          </a:p>
          <a:p>
            <a:pPr>
              <a:lnSpc>
                <a:spcPct val="150000"/>
              </a:lnSpc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</a:t>
            </a:r>
            <a:r>
              <a:rPr lang="en-US" altLang="ko-KR" sz="1200" dirty="0" smtClean="0"/>
              <a:t>   </a:t>
            </a:r>
            <a:r>
              <a:rPr lang="ko-KR" altLang="en-US" sz="1200" dirty="0" smtClean="0"/>
              <a:t>나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신청기한 </a:t>
            </a:r>
            <a:r>
              <a:rPr lang="en-US" altLang="ko-KR" sz="1200" dirty="0" smtClean="0"/>
              <a:t>: 2015</a:t>
            </a:r>
            <a:r>
              <a:rPr lang="ko-KR" altLang="en-US" sz="1200" dirty="0" smtClean="0"/>
              <a:t>년 </a:t>
            </a:r>
            <a:r>
              <a:rPr lang="en-US" altLang="ko-KR" sz="1200" dirty="0" smtClean="0"/>
              <a:t>5</a:t>
            </a:r>
            <a:r>
              <a:rPr lang="ko-KR" altLang="en-US" sz="1200" dirty="0" smtClean="0"/>
              <a:t>월 </a:t>
            </a:r>
            <a:r>
              <a:rPr lang="en-US" altLang="ko-KR" sz="1200" dirty="0" smtClean="0"/>
              <a:t>8</a:t>
            </a:r>
            <a:r>
              <a:rPr lang="ko-KR" altLang="en-US" sz="1200" dirty="0" smtClean="0"/>
              <a:t>일 </a:t>
            </a:r>
            <a:r>
              <a:rPr lang="en-US" altLang="ko-KR" sz="1200" dirty="0" smtClean="0"/>
              <a:t>18</a:t>
            </a:r>
            <a:r>
              <a:rPr lang="ko-KR" altLang="en-US" sz="1200" dirty="0" smtClean="0"/>
              <a:t>시 </a:t>
            </a:r>
            <a:endParaRPr lang="en-US" altLang="ko-KR" sz="1200" dirty="0" smtClean="0"/>
          </a:p>
          <a:p>
            <a:pPr>
              <a:lnSpc>
                <a:spcPct val="150000"/>
              </a:lnSpc>
            </a:pPr>
            <a:endParaRPr lang="en-US" altLang="ko-KR" sz="1600" dirty="0" smtClean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600" dirty="0" smtClean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000" dirty="0" smtClean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000" dirty="0" smtClean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000" dirty="0" smtClean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000" dirty="0" smtClean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000" dirty="0" smtClean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000" dirty="0" smtClean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000" dirty="0" smtClean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000" dirty="0" smtClean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000" dirty="0"/>
          </a:p>
        </p:txBody>
      </p:sp>
      <p:sp>
        <p:nvSpPr>
          <p:cNvPr id="14" name="모서리가 둥근 직사각형 13"/>
          <p:cNvSpPr/>
          <p:nvPr/>
        </p:nvSpPr>
        <p:spPr>
          <a:xfrm>
            <a:off x="647208" y="2699792"/>
            <a:ext cx="3849628" cy="497643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/>
              <a:t>장외영향평가서 작성 교육안내</a:t>
            </a:r>
            <a:endParaRPr lang="ko-KR" altLang="en-US" sz="1400" b="1" dirty="0"/>
          </a:p>
        </p:txBody>
      </p:sp>
      <p:pic>
        <p:nvPicPr>
          <p:cNvPr id="1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45" t="24146" r="20743" b="18375"/>
          <a:stretch/>
        </p:blipFill>
        <p:spPr bwMode="auto">
          <a:xfrm>
            <a:off x="634980" y="6591621"/>
            <a:ext cx="2552596" cy="155484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6" name="모서리가 둥근 직사각형 15"/>
          <p:cNvSpPr/>
          <p:nvPr/>
        </p:nvSpPr>
        <p:spPr>
          <a:xfrm>
            <a:off x="609481" y="8248806"/>
            <a:ext cx="1224136" cy="211420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/>
              <a:t>교육 문의</a:t>
            </a:r>
            <a:endParaRPr lang="ko-KR" altLang="en-US" sz="1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48679" y="8554506"/>
            <a:ext cx="73448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dirty="0" smtClean="0"/>
              <a:t>㈜</a:t>
            </a:r>
            <a:r>
              <a:rPr lang="ko-KR" altLang="en-US" sz="1000" b="1" dirty="0" err="1" smtClean="0"/>
              <a:t>셉티코</a:t>
            </a:r>
            <a:r>
              <a:rPr lang="ko-KR" altLang="en-US" sz="1000" b="1" dirty="0" smtClean="0"/>
              <a:t> </a:t>
            </a:r>
            <a:r>
              <a:rPr lang="en-US" altLang="ko-KR" sz="1000" b="1" dirty="0" smtClean="0"/>
              <a:t>/  </a:t>
            </a:r>
            <a:r>
              <a:rPr lang="ko-KR" altLang="en-US" sz="1000" b="1" dirty="0" err="1" smtClean="0"/>
              <a:t>셉티코</a:t>
            </a:r>
            <a:r>
              <a:rPr lang="ko-KR" altLang="en-US" sz="1000" b="1" dirty="0" smtClean="0"/>
              <a:t> </a:t>
            </a:r>
            <a:r>
              <a:rPr lang="ko-KR" altLang="en-US" sz="1000" b="1" dirty="0" smtClean="0"/>
              <a:t>평생교육원</a:t>
            </a:r>
            <a:endParaRPr lang="en-US" altLang="ko-KR" sz="1000" b="1" dirty="0" smtClean="0"/>
          </a:p>
          <a:p>
            <a:r>
              <a:rPr lang="ko-KR" altLang="en-US" sz="1000" dirty="0" smtClean="0"/>
              <a:t> ☎ </a:t>
            </a:r>
            <a:r>
              <a:rPr lang="en-US" altLang="ko-KR" sz="1000" dirty="0" smtClean="0"/>
              <a:t>032) 267-7702   </a:t>
            </a:r>
            <a:r>
              <a:rPr lang="ko-KR" altLang="en-US" sz="1000" dirty="0" smtClean="0"/>
              <a:t>｜ </a:t>
            </a:r>
            <a:r>
              <a:rPr lang="en-US" altLang="ko-KR" sz="1000" dirty="0" smtClean="0"/>
              <a:t>e-mail. opera2me@naver.com </a:t>
            </a:r>
            <a:r>
              <a:rPr lang="ko-KR" altLang="en-US" sz="1000" dirty="0" smtClean="0"/>
              <a:t>｜ </a:t>
            </a:r>
            <a:r>
              <a:rPr lang="en-US" altLang="ko-KR" sz="1000" dirty="0" smtClean="0"/>
              <a:t>www.Safetyko.co.kr</a:t>
            </a:r>
            <a:endParaRPr lang="ko-KR" altLang="en-US" sz="1000" dirty="0"/>
          </a:p>
        </p:txBody>
      </p:sp>
      <p:sp>
        <p:nvSpPr>
          <p:cNvPr id="18" name="직사각형 17"/>
          <p:cNvSpPr/>
          <p:nvPr/>
        </p:nvSpPr>
        <p:spPr>
          <a:xfrm>
            <a:off x="1571015" y="6573954"/>
            <a:ext cx="1481694" cy="730322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1520783" y="6582667"/>
            <a:ext cx="1645146" cy="7232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ko-KR" altLang="en-US" sz="700" b="1" dirty="0" smtClean="0"/>
              <a:t>대중교통</a:t>
            </a:r>
            <a:endParaRPr lang="en-US" altLang="ko-KR" sz="700" b="1" dirty="0" smtClean="0"/>
          </a:p>
          <a:p>
            <a:r>
              <a:rPr lang="en-US" altLang="ko-KR" sz="600" b="1" dirty="0"/>
              <a:t> </a:t>
            </a:r>
            <a:r>
              <a:rPr lang="en-US" altLang="ko-KR" sz="600" b="1" dirty="0" smtClean="0"/>
              <a:t>   : </a:t>
            </a:r>
            <a:r>
              <a:rPr lang="ko-KR" altLang="en-US" sz="600" dirty="0" smtClean="0"/>
              <a:t>지하철 </a:t>
            </a:r>
            <a:r>
              <a:rPr lang="en-US" altLang="ko-KR" sz="600" dirty="0" smtClean="0"/>
              <a:t>1</a:t>
            </a:r>
            <a:r>
              <a:rPr lang="ko-KR" altLang="en-US" sz="600" dirty="0" smtClean="0"/>
              <a:t>호선 </a:t>
            </a:r>
            <a:r>
              <a:rPr lang="ko-KR" altLang="en-US" sz="600" dirty="0" err="1" smtClean="0"/>
              <a:t>부평역</a:t>
            </a:r>
            <a:r>
              <a:rPr lang="ko-KR" altLang="en-US" sz="600" dirty="0" smtClean="0"/>
              <a:t> </a:t>
            </a:r>
            <a:r>
              <a:rPr lang="en-US" altLang="ko-KR" sz="600" dirty="0" smtClean="0"/>
              <a:t>1</a:t>
            </a:r>
            <a:r>
              <a:rPr lang="ko-KR" altLang="en-US" sz="600" dirty="0" smtClean="0"/>
              <a:t>번 출구</a:t>
            </a:r>
            <a:endParaRPr lang="en-US" altLang="ko-KR" sz="600" dirty="0" smtClean="0"/>
          </a:p>
          <a:p>
            <a:r>
              <a:rPr lang="en-US" altLang="ko-KR" sz="600" dirty="0"/>
              <a:t> </a:t>
            </a:r>
            <a:r>
              <a:rPr lang="en-US" altLang="ko-KR" sz="600" dirty="0" smtClean="0"/>
              <a:t>  </a:t>
            </a:r>
            <a:r>
              <a:rPr lang="ko-KR" altLang="en-US" sz="600" dirty="0" smtClean="0"/>
              <a:t> 바로 앞 </a:t>
            </a:r>
            <a:r>
              <a:rPr lang="ko-KR" altLang="en-US" sz="600" dirty="0" err="1" smtClean="0"/>
              <a:t>진은빌딩</a:t>
            </a:r>
            <a:r>
              <a:rPr lang="ko-KR" altLang="en-US" sz="600" dirty="0" smtClean="0"/>
              <a:t> </a:t>
            </a:r>
            <a:r>
              <a:rPr lang="en-US" altLang="ko-KR" sz="600" dirty="0" smtClean="0"/>
              <a:t>6</a:t>
            </a:r>
            <a:r>
              <a:rPr lang="ko-KR" altLang="en-US" sz="600" dirty="0" smtClean="0"/>
              <a:t>층</a:t>
            </a:r>
            <a:endParaRPr lang="en-US" altLang="ko-KR" sz="600" dirty="0" smtClean="0"/>
          </a:p>
          <a:p>
            <a:endParaRPr lang="en-US" altLang="ko-KR" sz="300" dirty="0" smtClean="0"/>
          </a:p>
          <a:p>
            <a:r>
              <a:rPr lang="ko-KR" altLang="en-US" sz="700" b="1" dirty="0" smtClean="0"/>
              <a:t>차량 </a:t>
            </a:r>
            <a:r>
              <a:rPr lang="ko-KR" altLang="en-US" sz="700" b="1" dirty="0" err="1" smtClean="0"/>
              <a:t>이용시</a:t>
            </a:r>
            <a:r>
              <a:rPr lang="en-US" altLang="ko-KR" sz="700" b="1" dirty="0" smtClean="0"/>
              <a:t> </a:t>
            </a:r>
          </a:p>
          <a:p>
            <a:r>
              <a:rPr lang="en-US" altLang="ko-KR" sz="600" b="1" dirty="0"/>
              <a:t> </a:t>
            </a:r>
            <a:r>
              <a:rPr lang="en-US" altLang="ko-KR" sz="600" b="1" dirty="0" smtClean="0"/>
              <a:t>   : </a:t>
            </a:r>
            <a:r>
              <a:rPr lang="ko-KR" altLang="en-US" sz="600" dirty="0" smtClean="0"/>
              <a:t>서울외곽순환고속도로 </a:t>
            </a:r>
            <a:r>
              <a:rPr lang="ko-KR" altLang="en-US" sz="600" dirty="0" err="1" smtClean="0"/>
              <a:t>송내</a:t>
            </a:r>
            <a:r>
              <a:rPr lang="ko-KR" altLang="en-US" sz="600" dirty="0" smtClean="0"/>
              <a:t> </a:t>
            </a:r>
            <a:r>
              <a:rPr lang="en-US" altLang="ko-KR" sz="600" dirty="0" smtClean="0"/>
              <a:t>IC</a:t>
            </a:r>
            <a:r>
              <a:rPr lang="ko-KR" altLang="en-US" sz="600" dirty="0" smtClean="0"/>
              <a:t>에서</a:t>
            </a:r>
            <a:endParaRPr lang="en-US" altLang="ko-KR" sz="600" dirty="0" smtClean="0"/>
          </a:p>
          <a:p>
            <a:r>
              <a:rPr lang="en-US" altLang="ko-KR" sz="600" dirty="0"/>
              <a:t> </a:t>
            </a:r>
            <a:r>
              <a:rPr lang="en-US" altLang="ko-KR" sz="600" dirty="0" smtClean="0"/>
              <a:t>   </a:t>
            </a:r>
            <a:r>
              <a:rPr lang="ko-KR" altLang="en-US" sz="600" dirty="0" smtClean="0"/>
              <a:t>‘부평일산 방향’</a:t>
            </a:r>
            <a:r>
              <a:rPr lang="en-US" altLang="ko-KR" sz="600" dirty="0" smtClean="0"/>
              <a:t> </a:t>
            </a:r>
            <a:r>
              <a:rPr lang="ko-KR" altLang="en-US" sz="600" dirty="0" err="1" smtClean="0"/>
              <a:t>경인로</a:t>
            </a:r>
            <a:r>
              <a:rPr lang="ko-KR" altLang="en-US" sz="600" dirty="0" smtClean="0"/>
              <a:t> 부평 </a:t>
            </a:r>
            <a:r>
              <a:rPr lang="ko-KR" altLang="en-US" sz="600" dirty="0" err="1" smtClean="0"/>
              <a:t>남부역</a:t>
            </a:r>
            <a:r>
              <a:rPr lang="ko-KR" altLang="en-US" sz="600" dirty="0" smtClean="0"/>
              <a:t> 앞</a:t>
            </a:r>
            <a:endParaRPr lang="ko-KR" altLang="en-US" sz="600" dirty="0"/>
          </a:p>
        </p:txBody>
      </p:sp>
      <p:sp>
        <p:nvSpPr>
          <p:cNvPr id="20" name="TextBox 19"/>
          <p:cNvSpPr txBox="1"/>
          <p:nvPr/>
        </p:nvSpPr>
        <p:spPr>
          <a:xfrm>
            <a:off x="667424" y="6252458"/>
            <a:ext cx="2540368" cy="293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00" b="1" dirty="0" smtClean="0"/>
              <a:t> 교통안내 </a:t>
            </a:r>
            <a:endParaRPr lang="en-US" altLang="ko-KR" sz="1000" dirty="0"/>
          </a:p>
        </p:txBody>
      </p:sp>
      <p:pic>
        <p:nvPicPr>
          <p:cNvPr id="21" name="Picture 3" descr="\\서버\공유\0.공통자료\사장님_사진\김영도 사장님 사진(상반신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5454" y="6871856"/>
            <a:ext cx="1019552" cy="1115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6" name="그룹 25"/>
          <p:cNvGrpSpPr/>
          <p:nvPr/>
        </p:nvGrpSpPr>
        <p:grpSpPr>
          <a:xfrm rot="327711">
            <a:off x="4650762" y="2538024"/>
            <a:ext cx="1502442" cy="1318573"/>
            <a:chOff x="5398523" y="2012401"/>
            <a:chExt cx="1062325" cy="1010322"/>
          </a:xfrm>
        </p:grpSpPr>
        <p:sp>
          <p:nvSpPr>
            <p:cNvPr id="27" name="타원 26"/>
            <p:cNvSpPr/>
            <p:nvPr/>
          </p:nvSpPr>
          <p:spPr>
            <a:xfrm>
              <a:off x="5425452" y="2012401"/>
              <a:ext cx="1010322" cy="101032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 b="-5000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타원 27"/>
            <p:cNvSpPr/>
            <p:nvPr/>
          </p:nvSpPr>
          <p:spPr>
            <a:xfrm>
              <a:off x="5534569" y="2121518"/>
              <a:ext cx="792088" cy="792088"/>
            </a:xfrm>
            <a:prstGeom prst="ellipse">
              <a:avLst/>
            </a:prstGeom>
            <a:solidFill>
              <a:schemeClr val="accent2"/>
            </a:solidFill>
            <a:ln w="127000" cmpd="thinThick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398523" y="2345953"/>
              <a:ext cx="1062325" cy="4009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산업체 지원</a:t>
              </a:r>
              <a:endParaRPr lang="en-US" altLang="ko-K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ko-KR" altLang="en-US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무료 교육</a:t>
              </a:r>
              <a:endParaRPr lang="en-US" altLang="ko-K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" name="직사각형 2"/>
          <p:cNvSpPr/>
          <p:nvPr/>
        </p:nvSpPr>
        <p:spPr>
          <a:xfrm>
            <a:off x="3187576" y="7273336"/>
            <a:ext cx="222061" cy="7560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/>
          <p:cNvSpPr/>
          <p:nvPr/>
        </p:nvSpPr>
        <p:spPr>
          <a:xfrm>
            <a:off x="3387472" y="6563243"/>
            <a:ext cx="3002745" cy="7951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/>
          <p:cNvSpPr/>
          <p:nvPr/>
        </p:nvSpPr>
        <p:spPr>
          <a:xfrm>
            <a:off x="3387472" y="6566352"/>
            <a:ext cx="3000647" cy="1604003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직사각형 31"/>
          <p:cNvSpPr/>
          <p:nvPr/>
        </p:nvSpPr>
        <p:spPr>
          <a:xfrm>
            <a:off x="3389185" y="8092890"/>
            <a:ext cx="3002745" cy="7951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직사각형 32"/>
          <p:cNvSpPr/>
          <p:nvPr/>
        </p:nvSpPr>
        <p:spPr>
          <a:xfrm>
            <a:off x="4274775" y="7230219"/>
            <a:ext cx="222061" cy="7560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/>
          <p:cNvSpPr/>
          <p:nvPr/>
        </p:nvSpPr>
        <p:spPr>
          <a:xfrm>
            <a:off x="4058735" y="6709475"/>
            <a:ext cx="3429000" cy="10926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sz="1100" b="1" dirty="0"/>
              <a:t> </a:t>
            </a:r>
            <a:r>
              <a:rPr lang="ko-KR" altLang="en-US" sz="1100" b="1" dirty="0" smtClean="0"/>
              <a:t> </a:t>
            </a:r>
            <a:r>
              <a:rPr lang="ko-KR" altLang="en-US" sz="1100" b="1" dirty="0" smtClean="0"/>
              <a:t>김영도</a:t>
            </a:r>
            <a:endParaRPr lang="en-US" altLang="ko-KR" sz="1100" b="1" dirty="0"/>
          </a:p>
          <a:p>
            <a:endParaRPr lang="en-US" altLang="ko-KR" sz="500" b="1" dirty="0"/>
          </a:p>
          <a:p>
            <a:r>
              <a:rPr lang="ko-KR" altLang="en-US" sz="700" dirty="0"/>
              <a:t>    서강대 기계공학사</a:t>
            </a:r>
            <a:r>
              <a:rPr lang="en-US" altLang="ko-KR" sz="700" dirty="0"/>
              <a:t>/</a:t>
            </a:r>
            <a:r>
              <a:rPr lang="ko-KR" altLang="en-US" sz="700" dirty="0"/>
              <a:t>경제학 </a:t>
            </a:r>
            <a:r>
              <a:rPr lang="ko-KR" altLang="en-US" sz="700" dirty="0" smtClean="0"/>
              <a:t>석사</a:t>
            </a:r>
            <a:r>
              <a:rPr lang="en-US" altLang="ko-KR" sz="700" dirty="0" smtClean="0"/>
              <a:t>,</a:t>
            </a:r>
          </a:p>
          <a:p>
            <a:r>
              <a:rPr lang="en-US" altLang="ko-KR" sz="700" dirty="0"/>
              <a:t> </a:t>
            </a:r>
            <a:r>
              <a:rPr lang="en-US" altLang="ko-KR" sz="700" dirty="0" smtClean="0"/>
              <a:t>   </a:t>
            </a:r>
            <a:r>
              <a:rPr lang="ko-KR" altLang="en-US" sz="700" dirty="0"/>
              <a:t>한양대 전략경영 박사 수료</a:t>
            </a:r>
            <a:endParaRPr lang="en-US" altLang="ko-KR" sz="700" dirty="0"/>
          </a:p>
          <a:p>
            <a:r>
              <a:rPr lang="ko-KR" altLang="en-US" sz="700" dirty="0"/>
              <a:t>    소방기술사</a:t>
            </a:r>
            <a:r>
              <a:rPr lang="en-US" altLang="ko-KR" sz="700" dirty="0"/>
              <a:t>/</a:t>
            </a:r>
            <a:r>
              <a:rPr lang="ko-KR" altLang="en-US" sz="700" dirty="0"/>
              <a:t>가스기술사</a:t>
            </a:r>
            <a:r>
              <a:rPr lang="en-US" altLang="ko-KR" sz="700" dirty="0"/>
              <a:t>/</a:t>
            </a:r>
            <a:r>
              <a:rPr lang="ko-KR" altLang="en-US" sz="700" dirty="0" smtClean="0"/>
              <a:t>화공안전기술사</a:t>
            </a:r>
            <a:endParaRPr lang="en-US" altLang="ko-KR" sz="700" dirty="0" smtClean="0"/>
          </a:p>
          <a:p>
            <a:r>
              <a:rPr lang="en-US" altLang="ko-KR" sz="700" dirty="0"/>
              <a:t> </a:t>
            </a:r>
            <a:r>
              <a:rPr lang="en-US" altLang="ko-KR" sz="700" dirty="0" smtClean="0"/>
              <a:t>                                 /</a:t>
            </a:r>
            <a:r>
              <a:rPr lang="ko-KR" altLang="en-US" sz="700" dirty="0" err="1" smtClean="0"/>
              <a:t>산업안전지도사</a:t>
            </a:r>
            <a:endParaRPr lang="en-US" altLang="ko-KR" sz="700" dirty="0"/>
          </a:p>
          <a:p>
            <a:r>
              <a:rPr lang="ko-KR" altLang="en-US" sz="700" dirty="0"/>
              <a:t>    前</a:t>
            </a:r>
            <a:r>
              <a:rPr lang="en-US" altLang="ko-KR" sz="700" dirty="0"/>
              <a:t>) </a:t>
            </a:r>
            <a:r>
              <a:rPr lang="ko-KR" altLang="en-US" sz="700" dirty="0" err="1"/>
              <a:t>롯데건설</a:t>
            </a:r>
            <a:r>
              <a:rPr lang="en-US" altLang="ko-KR" sz="700" dirty="0"/>
              <a:t>/GS</a:t>
            </a:r>
            <a:r>
              <a:rPr lang="ko-KR" altLang="en-US" sz="700" dirty="0"/>
              <a:t>건설</a:t>
            </a:r>
            <a:r>
              <a:rPr lang="en-US" altLang="ko-KR" sz="700" dirty="0" smtClean="0"/>
              <a:t>/</a:t>
            </a:r>
            <a:r>
              <a:rPr lang="ko-KR" altLang="en-US" sz="700" dirty="0" smtClean="0"/>
              <a:t>현대건설 </a:t>
            </a:r>
            <a:r>
              <a:rPr lang="ko-KR" altLang="en-US" sz="700" dirty="0"/>
              <a:t>플랜트 사업본부</a:t>
            </a:r>
            <a:endParaRPr lang="en-US" altLang="ko-KR" sz="700" dirty="0"/>
          </a:p>
          <a:p>
            <a:r>
              <a:rPr lang="ko-KR" altLang="en-US" sz="700" dirty="0"/>
              <a:t>    現</a:t>
            </a:r>
            <a:r>
              <a:rPr lang="en-US" altLang="ko-KR" sz="700" dirty="0"/>
              <a:t>) </a:t>
            </a:r>
            <a:r>
              <a:rPr lang="ko-KR" altLang="en-US" sz="700" dirty="0"/>
              <a:t>서영대 겸임교수 </a:t>
            </a:r>
            <a:endParaRPr lang="en-US" altLang="ko-KR" sz="700" dirty="0"/>
          </a:p>
          <a:p>
            <a:r>
              <a:rPr lang="ko-KR" altLang="en-US" sz="700" dirty="0"/>
              <a:t>    現</a:t>
            </a:r>
            <a:r>
              <a:rPr lang="en-US" altLang="ko-KR" sz="700" dirty="0"/>
              <a:t>)</a:t>
            </a:r>
            <a:r>
              <a:rPr lang="ko-KR" altLang="en-US" sz="700" dirty="0"/>
              <a:t> ㈜</a:t>
            </a:r>
            <a:r>
              <a:rPr lang="ko-KR" altLang="en-US" sz="700" dirty="0" err="1"/>
              <a:t>셉티코</a:t>
            </a:r>
            <a:r>
              <a:rPr lang="ko-KR" altLang="en-US" sz="700" dirty="0"/>
              <a:t> 대표</a:t>
            </a:r>
            <a:r>
              <a:rPr lang="en-US" altLang="ko-KR" sz="700" dirty="0"/>
              <a:t>, </a:t>
            </a:r>
            <a:r>
              <a:rPr lang="ko-KR" altLang="en-US" sz="700" dirty="0" err="1"/>
              <a:t>셉티코</a:t>
            </a:r>
            <a:r>
              <a:rPr lang="ko-KR" altLang="en-US" sz="700" dirty="0"/>
              <a:t> 평생교육원 원장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 rot="10800000" flipV="1">
            <a:off x="4293096" y="7696919"/>
            <a:ext cx="439248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굴림" pitchFamily="50" charset="-127"/>
              </a:rPr>
              <a:t>저서</a:t>
            </a:r>
            <a:r>
              <a:rPr kumimoji="1" lang="en-US" altLang="ko-KR" sz="7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굴림" pitchFamily="50" charset="-127"/>
              </a:rPr>
              <a:t>)</a:t>
            </a:r>
            <a:r>
              <a:rPr kumimoji="1" lang="ko-KR" altLang="ko-KR" sz="7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굴림" pitchFamily="50" charset="-127"/>
              </a:rPr>
              <a:t> </a:t>
            </a:r>
            <a:r>
              <a:rPr kumimoji="1" lang="ko-KR" altLang="ko-K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굴림" pitchFamily="50" charset="-127"/>
              </a:rPr>
              <a:t>ITEM 소방기술사(10) , </a:t>
            </a:r>
            <a:r>
              <a:rPr kumimoji="1" lang="ko-KR" altLang="ko-KR" sz="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굴림" pitchFamily="50" charset="-127"/>
              </a:rPr>
              <a:t>구민사</a:t>
            </a:r>
            <a:endParaRPr kumimoji="1" lang="en-US" altLang="ko-KR" sz="700" dirty="0">
              <a:latin typeface="+mn-ea"/>
              <a:cs typeface="굴림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굴림" pitchFamily="50" charset="-127"/>
              </a:rPr>
              <a:t>       </a:t>
            </a:r>
            <a:r>
              <a:rPr kumimoji="1" lang="ko-KR" altLang="ko-K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굴림" pitchFamily="50" charset="-127"/>
              </a:rPr>
              <a:t>화공안전기술사(14), </a:t>
            </a:r>
            <a:r>
              <a:rPr kumimoji="1" lang="ko-KR" altLang="ko-KR" sz="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굴림" pitchFamily="50" charset="-127"/>
              </a:rPr>
              <a:t>예문사</a:t>
            </a:r>
            <a:endParaRPr kumimoji="1" lang="ko-KR" altLang="ko-K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43577" y="1495054"/>
            <a:ext cx="5948354" cy="83099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900" dirty="0" smtClean="0"/>
              <a:t>  </a:t>
            </a:r>
            <a:r>
              <a:rPr lang="en-US" altLang="ko-KR" sz="1200" dirty="0" smtClean="0"/>
              <a:t>2015</a:t>
            </a:r>
            <a:r>
              <a:rPr lang="ko-KR" altLang="en-US" sz="1200" dirty="0" smtClean="0"/>
              <a:t>년 화학물질관리법 </a:t>
            </a:r>
            <a:r>
              <a:rPr lang="en-US" altLang="ko-KR" sz="1200" dirty="0" smtClean="0"/>
              <a:t>(</a:t>
            </a:r>
            <a:r>
              <a:rPr lang="ko-KR" altLang="en-US" sz="1200" dirty="0" err="1" smtClean="0"/>
              <a:t>화관법</a:t>
            </a:r>
            <a:r>
              <a:rPr lang="en-US" altLang="ko-KR" sz="1200" dirty="0" smtClean="0"/>
              <a:t>)</a:t>
            </a:r>
            <a:r>
              <a:rPr lang="ko-KR" altLang="en-US" sz="1200" dirty="0" smtClean="0"/>
              <a:t>과 관련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사업장에서 제출하시게 될 장외영향평가               에 대한 많은 문의에 힘입어  </a:t>
            </a:r>
            <a:r>
              <a:rPr lang="en-US" altLang="ko-KR" sz="1200" dirty="0" smtClean="0"/>
              <a:t>“</a:t>
            </a:r>
            <a:r>
              <a:rPr lang="ko-KR" altLang="en-US" sz="1200" dirty="0" smtClean="0"/>
              <a:t>장외영향평가서 작성에  대한 무료 실무 교육을 준비하게 되었습니다</a:t>
            </a:r>
            <a:r>
              <a:rPr lang="en-US" altLang="ko-KR" sz="1200" dirty="0" smtClean="0"/>
              <a:t>.  </a:t>
            </a:r>
            <a:r>
              <a:rPr lang="ko-KR" altLang="en-US" sz="1200" dirty="0" smtClean="0"/>
              <a:t>새로 시행되는 </a:t>
            </a:r>
            <a:r>
              <a:rPr lang="ko-KR" altLang="en-US" sz="1200" dirty="0" err="1" smtClean="0"/>
              <a:t>제도인만큼</a:t>
            </a:r>
            <a:r>
              <a:rPr lang="ko-KR" altLang="en-US" sz="1200" dirty="0" smtClean="0"/>
              <a:t> 장외영향평가서 작성에 대한 정보를 공유하시어 사업장관리에 도움이  되시길 바랍니다</a:t>
            </a:r>
            <a:r>
              <a:rPr lang="en-US" altLang="ko-KR" sz="1200" dirty="0" smtClean="0"/>
              <a:t>.  </a:t>
            </a:r>
            <a:endParaRPr lang="en-US" altLang="ko-KR" sz="1200" b="1" dirty="0" smtClean="0">
              <a:solidFill>
                <a:srgbClr val="0070C0"/>
              </a:solidFill>
            </a:endParaRPr>
          </a:p>
        </p:txBody>
      </p:sp>
      <p:cxnSp>
        <p:nvCxnSpPr>
          <p:cNvPr id="44" name="직선 연결선 43"/>
          <p:cNvCxnSpPr/>
          <p:nvPr/>
        </p:nvCxnSpPr>
        <p:spPr>
          <a:xfrm>
            <a:off x="457146" y="1480284"/>
            <a:ext cx="0" cy="845767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417754" y="6252457"/>
            <a:ext cx="345638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b="1" dirty="0" smtClean="0"/>
              <a:t>강사 소개 </a:t>
            </a:r>
            <a:endParaRPr lang="en-US" altLang="ko-KR" sz="1000" dirty="0"/>
          </a:p>
        </p:txBody>
      </p:sp>
    </p:spTree>
    <p:extLst>
      <p:ext uri="{BB962C8B-B14F-4D97-AF65-F5344CB8AC3E}">
        <p14:creationId xmlns:p14="http://schemas.microsoft.com/office/powerpoint/2010/main" val="7426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256</Words>
  <Application>Microsoft Office PowerPoint</Application>
  <PresentationFormat>화면 슬라이드 쇼(4:3)</PresentationFormat>
  <Paragraphs>51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z</dc:creator>
  <cp:lastModifiedBy>a</cp:lastModifiedBy>
  <cp:revision>14</cp:revision>
  <cp:lastPrinted>2015-04-27T09:57:39Z</cp:lastPrinted>
  <dcterms:created xsi:type="dcterms:W3CDTF">2014-09-17T23:37:05Z</dcterms:created>
  <dcterms:modified xsi:type="dcterms:W3CDTF">2015-04-27T10:02:50Z</dcterms:modified>
</cp:coreProperties>
</file>